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9E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>
      <p:cViewPr>
        <p:scale>
          <a:sx n="96" d="100"/>
          <a:sy n="96" d="100"/>
        </p:scale>
        <p:origin x="451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0BB4-972D-468F-85EA-E8F4B051E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0CC35-6CDE-47E1-9973-1CEA497B7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90440-7B3A-4327-A2A2-206919F8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20F29-3EC9-49AE-A779-CBE8B370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EFD8A-967B-4142-9B03-5E1428E3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4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FC18-0897-4CBC-9DF9-845819A2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FDFBB-D5FE-49F2-A9C7-026A34A96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430C5-C6A1-4560-A817-283261E4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8C257-06C8-407C-AAA4-148BB052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FA52-45EE-4EE8-9E3D-CEF25466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0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0116A-B89C-49C7-BD53-D814D0B12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8AFF0-4068-4898-B03D-40BD77D7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FC0B4-6344-4136-9FAB-D39C916F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76CE5-4689-40FC-9D39-32B96E65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D3F17-9594-4CFE-B568-1696E8CFC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19F3-7276-460A-994B-A54B64C6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CC0CC-8C7C-4E3C-884A-0A405953A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9B3F3-BBE5-43DD-8F0F-4E246F45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2BF14-6916-448C-8C5E-0822EBC6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80D7E-473E-4142-A0EC-B81F90B6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AC5E-E387-4C93-8BC7-FBED99D2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8E575-A401-42D4-B19C-BD410494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3B1A0-1E39-40FA-9515-AD95F219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F52B-66BD-4720-964D-DE1FEB67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6D36B-71AD-40C0-8B9A-84F05E62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6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4A9F-3E4C-46C1-9A34-F4963C45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D6A3-5025-429C-A929-EC1D3D1CB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8C263-65CB-4472-801B-BD2B6288C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599E8-3DAD-4E83-8521-C3AEC09BC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DD4A8-8DE9-409C-BE28-DF2B41F4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E020D-38BD-49EF-9B60-2DD230E5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54EF-A105-4551-8671-D56B18F4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67B2-BFA1-4E72-8E2E-72C110BFD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27196-BE58-4A99-AF23-FA112BDB3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210689-47B3-4D6F-87A4-D834AF484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A8B8C-58D9-419C-AC1A-42FB71714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850FA-3B3D-4572-B589-D37439B8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DEEB7-1603-4DB4-994C-86AD5886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D06B7-FC51-4DF7-8B65-DEE09584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8400-C411-40A1-BE82-63251EF71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BE5693-CE0F-4550-B2A7-35C88D24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592AC-48E8-4487-8F55-144B9AFF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D25A84-622A-43C1-A27D-4120549D4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02960-66FC-4878-9B7E-1239BFBA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9D70B-65A6-414C-8476-06F9C2F9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9F93A-564F-470A-A407-B1D45047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2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5205A-30CD-436E-9EB9-A91DD461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60286-BA8C-4B8D-84FC-C11ED7878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A693F-2892-4F20-9259-D0BF95CE2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894F7-3BEF-464F-A681-3C2EF1816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82A66-31FC-4382-923B-C0BCF6D5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2801B-F3B4-4C1E-9784-D6EDEBD2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5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EB53-9571-4812-9516-9E322C216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6501E-F5DC-4B56-9AEF-FA09B3740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D7344-81A8-4DAA-9AF5-E677FE0A5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B4539-2D45-4F54-867B-51CF68F8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A4A91-34A3-4EFB-A615-29B66E0C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872C2-33DF-45F1-A7C1-D60B8D15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7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3A7DF-C8CA-44FA-8350-06BD16274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F8C22-44E0-4443-AF49-0B9ADF12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9CA60-1AF9-4781-8384-492A57BAE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66C5-8A43-445A-8A5C-C63D697F9B6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A22AE-1684-41C3-866D-7FB43B7D7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8D564-9195-49A5-A6D9-6C72D0F38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6059-2A95-4161-9C35-B7BB9E66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2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30BEF33-B650-4284-8B5F-428B5746EFDF}"/>
              </a:ext>
            </a:extLst>
          </p:cNvPr>
          <p:cNvSpPr/>
          <p:nvPr/>
        </p:nvSpPr>
        <p:spPr>
          <a:xfrm>
            <a:off x="855216" y="4313028"/>
            <a:ext cx="6462944" cy="488273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D65EB1-FF9A-4122-8628-8FBF69626F40}"/>
              </a:ext>
            </a:extLst>
          </p:cNvPr>
          <p:cNvGrpSpPr/>
          <p:nvPr/>
        </p:nvGrpSpPr>
        <p:grpSpPr>
          <a:xfrm>
            <a:off x="3395709" y="3720211"/>
            <a:ext cx="337352" cy="926902"/>
            <a:chOff x="6490316" y="925855"/>
            <a:chExt cx="337352" cy="92690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F93EC5A-13F4-41F2-8415-71B8E5A5A90A}"/>
                </a:ext>
              </a:extLst>
            </p:cNvPr>
            <p:cNvGrpSpPr/>
            <p:nvPr/>
          </p:nvGrpSpPr>
          <p:grpSpPr>
            <a:xfrm>
              <a:off x="6490316" y="925855"/>
              <a:ext cx="337352" cy="159798"/>
              <a:chOff x="2574524" y="1890944"/>
              <a:chExt cx="337352" cy="1597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8334CA8-5021-4563-B208-E2A581C28913}"/>
                  </a:ext>
                </a:extLst>
              </p:cNvPr>
              <p:cNvSpPr/>
              <p:nvPr/>
            </p:nvSpPr>
            <p:spPr>
              <a:xfrm>
                <a:off x="2574524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0A93B06-7FE2-441E-96E9-B7C0F05FD6E8}"/>
                  </a:ext>
                </a:extLst>
              </p:cNvPr>
              <p:cNvSpPr/>
              <p:nvPr/>
            </p:nvSpPr>
            <p:spPr>
              <a:xfrm>
                <a:off x="2743200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EA81FB2-056F-4D61-A73E-877CC6B76A3A}"/>
                  </a:ext>
                </a:extLst>
              </p:cNvPr>
              <p:cNvSpPr/>
              <p:nvPr/>
            </p:nvSpPr>
            <p:spPr>
              <a:xfrm>
                <a:off x="2658862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C3957C2-280C-4CD9-ADCC-AA887FEE1BFE}"/>
                </a:ext>
              </a:extLst>
            </p:cNvPr>
            <p:cNvGrpSpPr/>
            <p:nvPr/>
          </p:nvGrpSpPr>
          <p:grpSpPr>
            <a:xfrm>
              <a:off x="6490316" y="1692959"/>
              <a:ext cx="337352" cy="159798"/>
              <a:chOff x="2574524" y="1890944"/>
              <a:chExt cx="337352" cy="159798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E038D88-2481-40C3-A729-FB75E2E66DE9}"/>
                  </a:ext>
                </a:extLst>
              </p:cNvPr>
              <p:cNvSpPr/>
              <p:nvPr/>
            </p:nvSpPr>
            <p:spPr>
              <a:xfrm>
                <a:off x="2574524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2CB65D6-982D-4FB6-A0F3-74E1F8A55917}"/>
                  </a:ext>
                </a:extLst>
              </p:cNvPr>
              <p:cNvSpPr/>
              <p:nvPr/>
            </p:nvSpPr>
            <p:spPr>
              <a:xfrm>
                <a:off x="2743200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0839CD-D6AB-4C52-9A20-19253FCB197E}"/>
                  </a:ext>
                </a:extLst>
              </p:cNvPr>
              <p:cNvSpPr/>
              <p:nvPr/>
            </p:nvSpPr>
            <p:spPr>
              <a:xfrm>
                <a:off x="2658862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7CEC8E5-18B8-4518-8061-2005D8F6DE68}"/>
                </a:ext>
              </a:extLst>
            </p:cNvPr>
            <p:cNvSpPr/>
            <p:nvPr/>
          </p:nvSpPr>
          <p:spPr>
            <a:xfrm>
              <a:off x="6603523" y="1092711"/>
              <a:ext cx="110939" cy="59436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8CE6798-DBF0-4C83-8DFA-BC7E00DCBAD0}"/>
              </a:ext>
            </a:extLst>
          </p:cNvPr>
          <p:cNvGrpSpPr/>
          <p:nvPr/>
        </p:nvGrpSpPr>
        <p:grpSpPr>
          <a:xfrm>
            <a:off x="6367148" y="4062242"/>
            <a:ext cx="337352" cy="926902"/>
            <a:chOff x="6490316" y="925855"/>
            <a:chExt cx="337352" cy="926902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0D4C6162-97F8-4882-A0F0-BA3A4BDBEE79}"/>
                </a:ext>
              </a:extLst>
            </p:cNvPr>
            <p:cNvGrpSpPr/>
            <p:nvPr/>
          </p:nvGrpSpPr>
          <p:grpSpPr>
            <a:xfrm>
              <a:off x="6490316" y="925855"/>
              <a:ext cx="337352" cy="159798"/>
              <a:chOff x="2574524" y="1890944"/>
              <a:chExt cx="337352" cy="159798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EF65B01-48EF-4CA0-B7B2-58A2F30E538D}"/>
                  </a:ext>
                </a:extLst>
              </p:cNvPr>
              <p:cNvSpPr/>
              <p:nvPr/>
            </p:nvSpPr>
            <p:spPr>
              <a:xfrm>
                <a:off x="2574524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8F852CF-87D4-4A3E-B615-1A22F8ECA5E1}"/>
                  </a:ext>
                </a:extLst>
              </p:cNvPr>
              <p:cNvSpPr/>
              <p:nvPr/>
            </p:nvSpPr>
            <p:spPr>
              <a:xfrm>
                <a:off x="2743200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3B23092-6776-49E7-B557-78C902AE0EF4}"/>
                  </a:ext>
                </a:extLst>
              </p:cNvPr>
              <p:cNvSpPr/>
              <p:nvPr/>
            </p:nvSpPr>
            <p:spPr>
              <a:xfrm>
                <a:off x="2658862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5BB1C17-2C30-48EC-AA2C-2D7DC93CC84C}"/>
                </a:ext>
              </a:extLst>
            </p:cNvPr>
            <p:cNvGrpSpPr/>
            <p:nvPr/>
          </p:nvGrpSpPr>
          <p:grpSpPr>
            <a:xfrm>
              <a:off x="6490316" y="1692959"/>
              <a:ext cx="337352" cy="159798"/>
              <a:chOff x="2574524" y="1890944"/>
              <a:chExt cx="337352" cy="159798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9BC7BD54-0B8F-4BA0-896B-18A7269AD021}"/>
                  </a:ext>
                </a:extLst>
              </p:cNvPr>
              <p:cNvSpPr/>
              <p:nvPr/>
            </p:nvSpPr>
            <p:spPr>
              <a:xfrm>
                <a:off x="2574524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7E41BCD-8A34-492F-8D00-5A0A7668965D}"/>
                  </a:ext>
                </a:extLst>
              </p:cNvPr>
              <p:cNvSpPr/>
              <p:nvPr/>
            </p:nvSpPr>
            <p:spPr>
              <a:xfrm>
                <a:off x="2743200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28039C7-588C-4C45-B432-E66C9B6237DC}"/>
                  </a:ext>
                </a:extLst>
              </p:cNvPr>
              <p:cNvSpPr/>
              <p:nvPr/>
            </p:nvSpPr>
            <p:spPr>
              <a:xfrm>
                <a:off x="2658862" y="1890944"/>
                <a:ext cx="168676" cy="159798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66D5662-B056-4C90-9AFA-404F3A5A4EF3}"/>
                </a:ext>
              </a:extLst>
            </p:cNvPr>
            <p:cNvSpPr/>
            <p:nvPr/>
          </p:nvSpPr>
          <p:spPr>
            <a:xfrm>
              <a:off x="6603523" y="1092711"/>
              <a:ext cx="110939" cy="59436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AAC744B-7357-40D0-97F6-81F710CC630C}"/>
              </a:ext>
            </a:extLst>
          </p:cNvPr>
          <p:cNvGrpSpPr/>
          <p:nvPr/>
        </p:nvGrpSpPr>
        <p:grpSpPr>
          <a:xfrm>
            <a:off x="3099789" y="3902954"/>
            <a:ext cx="6742666" cy="488534"/>
            <a:chOff x="3099789" y="3902954"/>
            <a:chExt cx="6742666" cy="4885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D8579C4-C912-450D-83A8-A90B9914A6D4}"/>
                </a:ext>
              </a:extLst>
            </p:cNvPr>
            <p:cNvSpPr/>
            <p:nvPr/>
          </p:nvSpPr>
          <p:spPr>
            <a:xfrm>
              <a:off x="3099789" y="3903215"/>
              <a:ext cx="6462944" cy="488273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CCEC3E30-AE18-412C-8F34-F362BBF5659C}"/>
                </a:ext>
              </a:extLst>
            </p:cNvPr>
            <p:cNvGrpSpPr/>
            <p:nvPr/>
          </p:nvGrpSpPr>
          <p:grpSpPr>
            <a:xfrm>
              <a:off x="9307316" y="3902954"/>
              <a:ext cx="535139" cy="267445"/>
              <a:chOff x="9307316" y="3902954"/>
              <a:chExt cx="535139" cy="267445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A75E18B-1066-4885-9F9C-DFEBC627A20C}"/>
                  </a:ext>
                </a:extLst>
              </p:cNvPr>
              <p:cNvSpPr/>
              <p:nvPr/>
            </p:nvSpPr>
            <p:spPr>
              <a:xfrm>
                <a:off x="9420293" y="3927301"/>
                <a:ext cx="390769" cy="1772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ECB6705-6A94-4722-A2BA-F79F9F3F4B80}"/>
                  </a:ext>
                </a:extLst>
              </p:cNvPr>
              <p:cNvSpPr/>
              <p:nvPr/>
            </p:nvSpPr>
            <p:spPr>
              <a:xfrm>
                <a:off x="9451686" y="3902954"/>
                <a:ext cx="390769" cy="201629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DC02676-119B-466F-807E-FA8E8F4C84A1}"/>
                  </a:ext>
                </a:extLst>
              </p:cNvPr>
              <p:cNvSpPr/>
              <p:nvPr/>
            </p:nvSpPr>
            <p:spPr>
              <a:xfrm>
                <a:off x="9307316" y="3931816"/>
                <a:ext cx="229877" cy="2385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652C84D-AFF3-4286-A2B8-46C554B52812}"/>
              </a:ext>
            </a:extLst>
          </p:cNvPr>
          <p:cNvCxnSpPr>
            <a:cxnSpLocks/>
          </p:cNvCxnSpPr>
          <p:nvPr/>
        </p:nvCxnSpPr>
        <p:spPr>
          <a:xfrm flipV="1">
            <a:off x="3447258" y="4259385"/>
            <a:ext cx="3219265" cy="18243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Left Bracket 87">
            <a:extLst>
              <a:ext uri="{FF2B5EF4-FFF2-40B4-BE49-F238E27FC236}">
                <a16:creationId xmlns:a16="http://schemas.microsoft.com/office/drawing/2014/main" id="{B25FE5E0-70BD-437A-AE60-FC042B43D2B6}"/>
              </a:ext>
            </a:extLst>
          </p:cNvPr>
          <p:cNvSpPr/>
          <p:nvPr/>
        </p:nvSpPr>
        <p:spPr>
          <a:xfrm rot="16200000">
            <a:off x="5404189" y="3887453"/>
            <a:ext cx="457199" cy="238410"/>
          </a:xfrm>
          <a:prstGeom prst="leftBracket">
            <a:avLst>
              <a:gd name="adj" fmla="val 50000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7F0F76-BFE0-4DF3-BEFD-C4BE86736B98}"/>
              </a:ext>
            </a:extLst>
          </p:cNvPr>
          <p:cNvSpPr/>
          <p:nvPr/>
        </p:nvSpPr>
        <p:spPr>
          <a:xfrm>
            <a:off x="4947889" y="3490265"/>
            <a:ext cx="6462944" cy="488273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D52A07F-7ECC-48F3-942F-0E5108A0A321}"/>
              </a:ext>
            </a:extLst>
          </p:cNvPr>
          <p:cNvCxnSpPr/>
          <p:nvPr/>
        </p:nvCxnSpPr>
        <p:spPr>
          <a:xfrm flipH="1">
            <a:off x="5445570" y="3521599"/>
            <a:ext cx="0" cy="4572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E231A39-441B-4756-9269-4077BD14D18F}"/>
              </a:ext>
            </a:extLst>
          </p:cNvPr>
          <p:cNvCxnSpPr/>
          <p:nvPr/>
        </p:nvCxnSpPr>
        <p:spPr>
          <a:xfrm flipH="1">
            <a:off x="5809660" y="3521599"/>
            <a:ext cx="0" cy="4572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51B6426-DC7F-4B30-851F-7A53271DA40D}"/>
              </a:ext>
            </a:extLst>
          </p:cNvPr>
          <p:cNvCxnSpPr>
            <a:cxnSpLocks/>
          </p:cNvCxnSpPr>
          <p:nvPr/>
        </p:nvCxnSpPr>
        <p:spPr>
          <a:xfrm flipV="1">
            <a:off x="5513584" y="3408335"/>
            <a:ext cx="0" cy="4572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FB43431-92A5-4E57-86C2-A042586C22DD}"/>
              </a:ext>
            </a:extLst>
          </p:cNvPr>
          <p:cNvCxnSpPr>
            <a:cxnSpLocks/>
          </p:cNvCxnSpPr>
          <p:nvPr/>
        </p:nvCxnSpPr>
        <p:spPr>
          <a:xfrm flipH="1" flipV="1">
            <a:off x="5751994" y="3291130"/>
            <a:ext cx="6" cy="57796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76DBE92-B7A9-4F6A-A996-14A320501E94}"/>
              </a:ext>
            </a:extLst>
          </p:cNvPr>
          <p:cNvCxnSpPr>
            <a:cxnSpLocks/>
          </p:cNvCxnSpPr>
          <p:nvPr/>
        </p:nvCxnSpPr>
        <p:spPr>
          <a:xfrm rot="5400000" flipV="1">
            <a:off x="5217418" y="3108960"/>
            <a:ext cx="0" cy="6400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C2BEADC-840F-4D4B-A06D-3851310EA484}"/>
              </a:ext>
            </a:extLst>
          </p:cNvPr>
          <p:cNvCxnSpPr>
            <a:cxnSpLocks/>
          </p:cNvCxnSpPr>
          <p:nvPr/>
        </p:nvCxnSpPr>
        <p:spPr>
          <a:xfrm rot="5400000" flipV="1">
            <a:off x="5220218" y="2771811"/>
            <a:ext cx="0" cy="10972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CE3922E-EA70-40C5-85D2-57FC228DAAEC}"/>
              </a:ext>
            </a:extLst>
          </p:cNvPr>
          <p:cNvCxnSpPr>
            <a:cxnSpLocks/>
          </p:cNvCxnSpPr>
          <p:nvPr/>
        </p:nvCxnSpPr>
        <p:spPr>
          <a:xfrm flipV="1">
            <a:off x="4699672" y="3291130"/>
            <a:ext cx="0" cy="8686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924285B-0E1A-42B5-92E6-A2395E7A42B9}"/>
              </a:ext>
            </a:extLst>
          </p:cNvPr>
          <p:cNvCxnSpPr>
            <a:cxnSpLocks/>
          </p:cNvCxnSpPr>
          <p:nvPr/>
        </p:nvCxnSpPr>
        <p:spPr>
          <a:xfrm flipV="1">
            <a:off x="4868455" y="3401521"/>
            <a:ext cx="0" cy="6400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2CAE1F3-A1F1-4C30-BF9E-E43F2FFAAAB4}"/>
              </a:ext>
            </a:extLst>
          </p:cNvPr>
          <p:cNvCxnSpPr>
            <a:cxnSpLocks/>
          </p:cNvCxnSpPr>
          <p:nvPr/>
        </p:nvCxnSpPr>
        <p:spPr>
          <a:xfrm rot="16200000" flipV="1">
            <a:off x="5250659" y="3650762"/>
            <a:ext cx="0" cy="8229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444B7E3-5FD9-4BD7-9935-642C1A527F6C}"/>
              </a:ext>
            </a:extLst>
          </p:cNvPr>
          <p:cNvCxnSpPr>
            <a:cxnSpLocks/>
          </p:cNvCxnSpPr>
          <p:nvPr/>
        </p:nvCxnSpPr>
        <p:spPr>
          <a:xfrm flipH="1">
            <a:off x="4696751" y="4060556"/>
            <a:ext cx="975629" cy="7228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837EC8D-3BCA-4E15-9295-BE955761E35C}"/>
              </a:ext>
            </a:extLst>
          </p:cNvPr>
          <p:cNvCxnSpPr>
            <a:cxnSpLocks/>
          </p:cNvCxnSpPr>
          <p:nvPr/>
        </p:nvCxnSpPr>
        <p:spPr>
          <a:xfrm flipH="1" flipV="1">
            <a:off x="5802160" y="4078113"/>
            <a:ext cx="3861033" cy="986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72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2C2FF4-E1B5-44A9-B02E-9D699EB54B14}"/>
              </a:ext>
            </a:extLst>
          </p:cNvPr>
          <p:cNvCxnSpPr>
            <a:cxnSpLocks/>
          </p:cNvCxnSpPr>
          <p:nvPr/>
        </p:nvCxnSpPr>
        <p:spPr>
          <a:xfrm>
            <a:off x="342290" y="1083757"/>
            <a:ext cx="0" cy="551241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C89FBB-E70F-4650-9830-79DDE263A737}"/>
              </a:ext>
            </a:extLst>
          </p:cNvPr>
          <p:cNvCxnSpPr>
            <a:cxnSpLocks/>
          </p:cNvCxnSpPr>
          <p:nvPr/>
        </p:nvCxnSpPr>
        <p:spPr>
          <a:xfrm>
            <a:off x="3372709" y="1089621"/>
            <a:ext cx="0" cy="551241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E6B50D-DBBA-4591-8C96-962BA0E6CCD4}"/>
              </a:ext>
            </a:extLst>
          </p:cNvPr>
          <p:cNvCxnSpPr>
            <a:cxnSpLocks/>
          </p:cNvCxnSpPr>
          <p:nvPr/>
        </p:nvCxnSpPr>
        <p:spPr>
          <a:xfrm rot="16200000">
            <a:off x="2439801" y="691292"/>
            <a:ext cx="0" cy="1863953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1A3296-F4DC-4CCD-B295-DBEEDE892093}"/>
              </a:ext>
            </a:extLst>
          </p:cNvPr>
          <p:cNvCxnSpPr>
            <a:cxnSpLocks/>
          </p:cNvCxnSpPr>
          <p:nvPr/>
        </p:nvCxnSpPr>
        <p:spPr>
          <a:xfrm>
            <a:off x="357628" y="1620604"/>
            <a:ext cx="5536341" cy="2491778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E6048D-0DEB-467A-B1FE-864FA7D6C116}"/>
              </a:ext>
            </a:extLst>
          </p:cNvPr>
          <p:cNvCxnSpPr>
            <a:cxnSpLocks/>
          </p:cNvCxnSpPr>
          <p:nvPr/>
        </p:nvCxnSpPr>
        <p:spPr>
          <a:xfrm>
            <a:off x="367850" y="1110761"/>
            <a:ext cx="5536341" cy="2491778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105EEA-A160-4897-AED3-EBCC7105B992}"/>
              </a:ext>
            </a:extLst>
          </p:cNvPr>
          <p:cNvCxnSpPr>
            <a:cxnSpLocks noChangeAspect="1"/>
          </p:cNvCxnSpPr>
          <p:nvPr/>
        </p:nvCxnSpPr>
        <p:spPr>
          <a:xfrm>
            <a:off x="3382933" y="1620604"/>
            <a:ext cx="1396951" cy="62873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9F27B2-E691-438B-B298-A18B4A1C37F2}"/>
              </a:ext>
            </a:extLst>
          </p:cNvPr>
          <p:cNvCxnSpPr>
            <a:cxnSpLocks noChangeAspect="1"/>
          </p:cNvCxnSpPr>
          <p:nvPr/>
        </p:nvCxnSpPr>
        <p:spPr>
          <a:xfrm>
            <a:off x="3367597" y="1100631"/>
            <a:ext cx="1600661" cy="72042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2A92A2-7ADA-4519-9F6C-4680B0B206EE}"/>
              </a:ext>
            </a:extLst>
          </p:cNvPr>
          <p:cNvCxnSpPr>
            <a:cxnSpLocks/>
          </p:cNvCxnSpPr>
          <p:nvPr/>
        </p:nvCxnSpPr>
        <p:spPr>
          <a:xfrm>
            <a:off x="5858184" y="3565407"/>
            <a:ext cx="0" cy="551241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B8A256-FCA2-4830-A6B2-3963EF55D681}"/>
              </a:ext>
            </a:extLst>
          </p:cNvPr>
          <p:cNvCxnSpPr>
            <a:cxnSpLocks/>
          </p:cNvCxnSpPr>
          <p:nvPr/>
        </p:nvCxnSpPr>
        <p:spPr>
          <a:xfrm rot="16200000">
            <a:off x="6032345" y="3919621"/>
            <a:ext cx="0" cy="36576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EAAAC74-8A94-4AA0-BCB4-5EB86F5532DC}"/>
              </a:ext>
            </a:extLst>
          </p:cNvPr>
          <p:cNvCxnSpPr>
            <a:cxnSpLocks/>
          </p:cNvCxnSpPr>
          <p:nvPr/>
        </p:nvCxnSpPr>
        <p:spPr>
          <a:xfrm rot="16200000">
            <a:off x="4135649" y="1414649"/>
            <a:ext cx="0" cy="164592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E3656DE-4CA9-4B96-896B-FB3D8BC4C516}"/>
              </a:ext>
            </a:extLst>
          </p:cNvPr>
          <p:cNvCxnSpPr>
            <a:cxnSpLocks noChangeAspect="1"/>
          </p:cNvCxnSpPr>
          <p:nvPr/>
        </p:nvCxnSpPr>
        <p:spPr>
          <a:xfrm>
            <a:off x="5858184" y="3898290"/>
            <a:ext cx="1840649" cy="828433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3A0C5BB-C765-4114-9DAC-5EB457FD0AF4}"/>
              </a:ext>
            </a:extLst>
          </p:cNvPr>
          <p:cNvCxnSpPr>
            <a:cxnSpLocks/>
          </p:cNvCxnSpPr>
          <p:nvPr/>
        </p:nvCxnSpPr>
        <p:spPr>
          <a:xfrm>
            <a:off x="2172714" y="1725102"/>
            <a:ext cx="5536341" cy="249177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C914238-E3EE-4F90-B682-4DF38C2B2785}"/>
              </a:ext>
            </a:extLst>
          </p:cNvPr>
          <p:cNvCxnSpPr>
            <a:cxnSpLocks/>
          </p:cNvCxnSpPr>
          <p:nvPr/>
        </p:nvCxnSpPr>
        <p:spPr>
          <a:xfrm>
            <a:off x="4925548" y="2206719"/>
            <a:ext cx="5536341" cy="249177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4DE17E-CD3C-4AF8-A1C0-AC6FD6172CDA}"/>
              </a:ext>
            </a:extLst>
          </p:cNvPr>
          <p:cNvCxnSpPr>
            <a:cxnSpLocks/>
          </p:cNvCxnSpPr>
          <p:nvPr/>
        </p:nvCxnSpPr>
        <p:spPr>
          <a:xfrm>
            <a:off x="4940882" y="1703962"/>
            <a:ext cx="5536341" cy="249177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AF7509E-FD2B-4CA2-9C72-5EC5D492DC51}"/>
              </a:ext>
            </a:extLst>
          </p:cNvPr>
          <p:cNvGrpSpPr/>
          <p:nvPr/>
        </p:nvGrpSpPr>
        <p:grpSpPr>
          <a:xfrm>
            <a:off x="7632377" y="4179748"/>
            <a:ext cx="2848142" cy="557105"/>
            <a:chOff x="1131376" y="1301858"/>
            <a:chExt cx="1554480" cy="736169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40D4345-09A3-4E7A-B1CC-B0C1215CF94B}"/>
                </a:ext>
              </a:extLst>
            </p:cNvPr>
            <p:cNvCxnSpPr>
              <a:cxnSpLocks/>
            </p:cNvCxnSpPr>
            <p:nvPr/>
          </p:nvCxnSpPr>
          <p:spPr>
            <a:xfrm>
              <a:off x="1146874" y="1301858"/>
              <a:ext cx="0" cy="728420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C08E8D7-0206-46AF-8446-7C6C7618D41E}"/>
                </a:ext>
              </a:extLst>
            </p:cNvPr>
            <p:cNvCxnSpPr>
              <a:cxnSpLocks/>
            </p:cNvCxnSpPr>
            <p:nvPr/>
          </p:nvCxnSpPr>
          <p:spPr>
            <a:xfrm>
              <a:off x="2678107" y="1309607"/>
              <a:ext cx="0" cy="728420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B8C7BA-8917-41C9-9B47-008051DC0B9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908616" y="1237540"/>
              <a:ext cx="0" cy="1554480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165A56F-3DDA-4AD5-A403-62D4EBF16B8F}"/>
              </a:ext>
            </a:extLst>
          </p:cNvPr>
          <p:cNvCxnSpPr>
            <a:cxnSpLocks/>
          </p:cNvCxnSpPr>
          <p:nvPr/>
        </p:nvCxnSpPr>
        <p:spPr>
          <a:xfrm>
            <a:off x="2160215" y="1713596"/>
            <a:ext cx="0" cy="18288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52A425D-82D3-4B0F-B428-FDC54870037C}"/>
              </a:ext>
            </a:extLst>
          </p:cNvPr>
          <p:cNvCxnSpPr>
            <a:cxnSpLocks/>
          </p:cNvCxnSpPr>
          <p:nvPr/>
        </p:nvCxnSpPr>
        <p:spPr>
          <a:xfrm>
            <a:off x="4965763" y="1703962"/>
            <a:ext cx="0" cy="55124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70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Murray</dc:creator>
  <cp:lastModifiedBy>Andrew Murray</cp:lastModifiedBy>
  <cp:revision>7</cp:revision>
  <dcterms:created xsi:type="dcterms:W3CDTF">2022-10-20T08:12:42Z</dcterms:created>
  <dcterms:modified xsi:type="dcterms:W3CDTF">2022-10-20T09:00:33Z</dcterms:modified>
</cp:coreProperties>
</file>